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811C-03DC-CC6A-5922-D45CF67BC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9560E-332A-5922-5217-3A960BBB6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D6E58-E49A-56B7-8CA2-6339FC2AB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74B04-B695-90AC-2AA6-41A369F53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21FF4-7704-9F77-9EDD-10B22031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312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5A875-1DD8-A0F7-F10D-788768ACA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0C3CB2-CC10-9282-C6C7-F80F61C144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423B8-C540-C1D6-A934-6375F7917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69E12-3079-6F7E-A387-8F5098DB0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ED9C2-20C0-B705-901E-99EB438A9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307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F4DB04-59A3-FA7C-49FF-DBEED7E9D7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A7A5B8-062F-38F9-C447-4F4090383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44F534-6C1E-A7DB-54C2-479231614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0252A-A652-96FA-CEDE-6082415C9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EB7D2-B6E7-1967-98FF-6B3BE695B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0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37B5B-956F-8AE4-AB01-EB0BCD150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933BE-3C94-ACD5-0051-812C4EA46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812FE-CFB4-4589-06BB-0629BCE0F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83ECE-8449-5B95-28CE-74C718D48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2C1F7-FEA0-8A00-1F97-A3A142E6F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112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F656B-8E07-A8C7-4E10-FF60C526E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39F60A-6722-D6C5-07B0-596777890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B7CF7-D774-21E3-4F12-E3EC0C09A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962DC-A0DF-EFBA-6C2B-EDE8B1536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7D102-3252-075A-C88C-4A8C3B581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70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D63BF-EAA7-DB0E-82FA-AC807265A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BD64F-322B-67DC-425C-C98FF9CE47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6DBBA7-AE5A-EAA6-1FA7-4F0C7B19B3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584F6-4FCE-3F02-B472-1E403C64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83880-9595-6AFF-4988-793D6FC0A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14AF1-CFA3-DCFB-4311-0BCE2D2CC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1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D66CE-38FA-1BBB-000A-A915033EC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06FB8-F1D7-A5E8-6010-BA83F94A4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56A36-D5C8-FE25-61F3-1ED00E0AB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EFB8D0-5C01-9764-88AA-0CDD58AA17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75586-E02F-52D3-1ACA-FADB3A4618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06BF1B-67DF-7D6E-8A39-E7D012623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9475FD-CE9F-B123-208C-2FF340C2C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3C06A1-6FEF-807E-ACD7-99A212161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776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9D446-0F1A-C691-52C0-E67257BD5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D20E16-F4F5-A8C1-E2C2-66F95F7E1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410102-0056-094C-1C03-7D95AD8E4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FF11BA-5E42-CBA8-7E0E-F954DCCC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89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82E70-9B9C-9F59-9863-94E32BD11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31D159-F4EB-6B82-7FF6-4595ABD56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8CE315-36BD-6065-E27C-4A3411BE3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469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56BCC-31EC-5952-8039-DA8E67409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1111A-5EC1-C123-2C19-8FE91E60A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183879-2751-37DB-3AD7-E671D9F4E6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473C6-F8C3-448A-EEBF-FF97B258C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2AD545-C7F1-B8F8-BD4D-28BFE2096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481DC-AC37-1F98-AFA6-5FDC8620A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563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E8F90-C5EB-12F8-481D-033B4BBB1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A76370-250A-B6F4-FFE8-BFFE42CB24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5B0CDC-1CA1-B54D-8745-DC53203BCA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780002-AA65-AA05-6FEB-D5C7BC95D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60493-82D2-73F3-B76A-E079CDDE1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8E75F8-423C-AD99-8BFF-ECE0EF734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49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A56830-1B4B-7667-732B-9BEBEE80E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B5FE4-072C-E336-E152-03F4D693F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4FFCF-842B-C2D5-6CB2-213562ABB0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C29758-2943-451E-AB8B-2987A8C6D1E4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F1EAA-3C1C-D501-24D1-AC2A86AB26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0E9CC-5888-BB9E-04BF-E26F98484E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0EB0DE-715F-4227-AB6F-F3E42DB77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10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een dot pattern with dots&#10;&#10;AI-generated content may be incorrect.">
            <a:extLst>
              <a:ext uri="{FF2B5EF4-FFF2-40B4-BE49-F238E27FC236}">
                <a16:creationId xmlns:a16="http://schemas.microsoft.com/office/drawing/2014/main" id="{F203534C-31EF-76CA-11B0-C2937C8FC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074" y="899965"/>
            <a:ext cx="3333920" cy="2732129"/>
          </a:xfrm>
          <a:prstGeom prst="rect">
            <a:avLst/>
          </a:prstGeom>
        </p:spPr>
      </p:pic>
      <p:pic>
        <p:nvPicPr>
          <p:cNvPr id="5" name="Picture 4" descr="A green dot pattern on a black background&#10;&#10;AI-generated content may be incorrect.">
            <a:extLst>
              <a:ext uri="{FF2B5EF4-FFF2-40B4-BE49-F238E27FC236}">
                <a16:creationId xmlns:a16="http://schemas.microsoft.com/office/drawing/2014/main" id="{DDA81340-40B8-C62D-6867-156A564372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074" y="4043574"/>
            <a:ext cx="3333920" cy="2732129"/>
          </a:xfrm>
          <a:prstGeom prst="rect">
            <a:avLst/>
          </a:prstGeom>
        </p:spPr>
      </p:pic>
      <p:pic>
        <p:nvPicPr>
          <p:cNvPr id="7" name="Picture 6" descr="A green dot pattern on a black background&#10;&#10;AI-generated content may be incorrect.">
            <a:extLst>
              <a:ext uri="{FF2B5EF4-FFF2-40B4-BE49-F238E27FC236}">
                <a16:creationId xmlns:a16="http://schemas.microsoft.com/office/drawing/2014/main" id="{AA371BC1-4DF1-B6DE-B274-DE9BB5D682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682" y="899965"/>
            <a:ext cx="3333920" cy="2732130"/>
          </a:xfrm>
          <a:prstGeom prst="rect">
            <a:avLst/>
          </a:prstGeom>
        </p:spPr>
      </p:pic>
      <p:pic>
        <p:nvPicPr>
          <p:cNvPr id="9" name="Picture 8" descr="A green dot pattern on a black background&#10;&#10;AI-generated content may be incorrect.">
            <a:extLst>
              <a:ext uri="{FF2B5EF4-FFF2-40B4-BE49-F238E27FC236}">
                <a16:creationId xmlns:a16="http://schemas.microsoft.com/office/drawing/2014/main" id="{537E05EB-4038-AA84-582B-50819D3CBA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682" y="4043574"/>
            <a:ext cx="3333920" cy="27321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FBF840-5211-ABCC-30C7-52EEA2B7BF8C}"/>
              </a:ext>
            </a:extLst>
          </p:cNvPr>
          <p:cNvSpPr txBox="1"/>
          <p:nvPr/>
        </p:nvSpPr>
        <p:spPr>
          <a:xfrm>
            <a:off x="2427946" y="530633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 - Exp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7D51CF-0727-9B0E-EAB9-CA1687B59B6C}"/>
              </a:ext>
            </a:extLst>
          </p:cNvPr>
          <p:cNvSpPr txBox="1"/>
          <p:nvPr/>
        </p:nvSpPr>
        <p:spPr>
          <a:xfrm>
            <a:off x="2427946" y="3674242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Male - Con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4FA4DC-F25B-2D11-293C-1D5644D837B8}"/>
              </a:ext>
            </a:extLst>
          </p:cNvPr>
          <p:cNvSpPr txBox="1"/>
          <p:nvPr/>
        </p:nvSpPr>
        <p:spPr>
          <a:xfrm>
            <a:off x="5722987" y="530633"/>
            <a:ext cx="145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- Exp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CA3AF5-B2CA-9811-8CC0-11DB25BAD105}"/>
              </a:ext>
            </a:extLst>
          </p:cNvPr>
          <p:cNvSpPr txBox="1"/>
          <p:nvPr/>
        </p:nvSpPr>
        <p:spPr>
          <a:xfrm>
            <a:off x="5527915" y="3674242"/>
            <a:ext cx="1512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Female </a:t>
            </a:r>
            <a:r>
              <a:rPr lang="en-US"/>
              <a:t>- 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08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Zachery Robinson</dc:creator>
  <cp:lastModifiedBy>Zachery Robinson</cp:lastModifiedBy>
  <cp:revision>1</cp:revision>
  <dcterms:created xsi:type="dcterms:W3CDTF">2025-03-28T22:09:43Z</dcterms:created>
  <dcterms:modified xsi:type="dcterms:W3CDTF">2025-03-28T22:13:32Z</dcterms:modified>
</cp:coreProperties>
</file>

<file path=docProps/thumbnail.jpeg>
</file>